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20158-C3B4-4D01-83F1-38BCC85282E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6A977-37D6-4555-88C9-8841876DD7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815290" cy="2214577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 Methodology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86742" cy="2281238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r"/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B. GOPAKUMAR.B</a:t>
            </a: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NSS College Pandalam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7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quest for knowledge is a never ending process and in its simplest form has been called as ‘Research’</a:t>
            </a:r>
          </a:p>
          <a:p>
            <a:pPr lvl="1"/>
            <a:r>
              <a:rPr lang="en-US" dirty="0" smtClean="0"/>
              <a:t>It can be defined as an </a:t>
            </a:r>
            <a:r>
              <a:rPr lang="en-US" dirty="0" err="1" smtClean="0"/>
              <a:t>organised</a:t>
            </a:r>
            <a:r>
              <a:rPr lang="en-US" dirty="0" smtClean="0"/>
              <a:t> and systematic study of materials and sources in order to discover new things and establish facts and reach new conclusions.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research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Aims at solving a problem</a:t>
            </a:r>
          </a:p>
          <a:p>
            <a:pPr lvl="1"/>
            <a:r>
              <a:rPr lang="en-US" dirty="0" smtClean="0"/>
              <a:t>Purposive</a:t>
            </a:r>
          </a:p>
          <a:p>
            <a:pPr lvl="1"/>
            <a:r>
              <a:rPr lang="en-US" dirty="0" smtClean="0"/>
              <a:t>Gathers new knowledge</a:t>
            </a:r>
          </a:p>
          <a:p>
            <a:pPr lvl="1"/>
            <a:r>
              <a:rPr lang="en-US" dirty="0" smtClean="0"/>
              <a:t>Collection of primary data</a:t>
            </a:r>
          </a:p>
          <a:p>
            <a:pPr lvl="1"/>
            <a:r>
              <a:rPr lang="en-US" dirty="0" smtClean="0"/>
              <a:t>Outlined through research design</a:t>
            </a:r>
          </a:p>
          <a:p>
            <a:pPr lvl="1"/>
            <a:r>
              <a:rPr lang="en-US" dirty="0" smtClean="0"/>
              <a:t>Needs expertise and skill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of research</a:t>
            </a:r>
          </a:p>
          <a:p>
            <a:pPr lvl="1"/>
            <a:r>
              <a:rPr lang="en-US" dirty="0" smtClean="0"/>
              <a:t>To explore</a:t>
            </a:r>
          </a:p>
          <a:p>
            <a:pPr lvl="1"/>
            <a:r>
              <a:rPr lang="en-US" dirty="0" smtClean="0"/>
              <a:t>To describe</a:t>
            </a:r>
          </a:p>
          <a:p>
            <a:pPr lvl="1"/>
            <a:r>
              <a:rPr lang="en-US" dirty="0" smtClean="0"/>
              <a:t>To Diagnose</a:t>
            </a:r>
          </a:p>
          <a:p>
            <a:pPr lvl="1"/>
            <a:r>
              <a:rPr lang="en-US" dirty="0" smtClean="0"/>
              <a:t>To establish causal relationship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research</a:t>
            </a:r>
          </a:p>
          <a:p>
            <a:pPr lvl="1"/>
            <a:r>
              <a:rPr lang="en-US" dirty="0" smtClean="0"/>
              <a:t>Basic research</a:t>
            </a:r>
          </a:p>
          <a:p>
            <a:pPr lvl="1"/>
            <a:r>
              <a:rPr lang="en-US" dirty="0" smtClean="0"/>
              <a:t>Applied research</a:t>
            </a:r>
          </a:p>
          <a:p>
            <a:pPr lvl="1"/>
            <a:r>
              <a:rPr lang="en-US" dirty="0" smtClean="0"/>
              <a:t>Empirical research</a:t>
            </a:r>
          </a:p>
          <a:p>
            <a:pPr lvl="1"/>
            <a:r>
              <a:rPr lang="en-US" dirty="0" smtClean="0"/>
              <a:t>Qualitative research</a:t>
            </a:r>
          </a:p>
          <a:p>
            <a:pPr lvl="1"/>
            <a:r>
              <a:rPr lang="en-US" dirty="0" smtClean="0"/>
              <a:t>Quantitative research</a:t>
            </a:r>
          </a:p>
          <a:p>
            <a:pPr lvl="1"/>
            <a:r>
              <a:rPr lang="en-US" dirty="0" smtClean="0"/>
              <a:t>Longitudinal research</a:t>
            </a:r>
          </a:p>
          <a:p>
            <a:pPr lvl="1"/>
            <a:r>
              <a:rPr lang="en-US" dirty="0" smtClean="0"/>
              <a:t>Simulation research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 of scientific method in Business research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Define a problem</a:t>
            </a:r>
          </a:p>
          <a:p>
            <a:pPr lvl="1"/>
            <a:r>
              <a:rPr lang="en-US" dirty="0" smtClean="0"/>
              <a:t>Select the decision group</a:t>
            </a:r>
          </a:p>
          <a:p>
            <a:pPr lvl="1"/>
            <a:r>
              <a:rPr lang="en-US" dirty="0" smtClean="0"/>
              <a:t>Identify issues and objectives</a:t>
            </a:r>
          </a:p>
          <a:p>
            <a:pPr lvl="1"/>
            <a:r>
              <a:rPr lang="en-US" dirty="0" smtClean="0"/>
              <a:t>Develop the structure of the hierarchy</a:t>
            </a:r>
          </a:p>
          <a:p>
            <a:pPr lvl="1"/>
            <a:r>
              <a:rPr lang="en-US" dirty="0" smtClean="0"/>
              <a:t>Evaluate alternatives</a:t>
            </a:r>
          </a:p>
          <a:p>
            <a:pPr lvl="1"/>
            <a:r>
              <a:rPr lang="en-US" dirty="0" smtClean="0"/>
              <a:t>Report on results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reasonbleness</a:t>
            </a:r>
            <a:endParaRPr lang="en-US" dirty="0" smtClean="0"/>
          </a:p>
          <a:p>
            <a:pPr lvl="1"/>
            <a:r>
              <a:rPr lang="en-US" dirty="0" err="1" smtClean="0"/>
              <a:t>Finalise</a:t>
            </a:r>
            <a:r>
              <a:rPr lang="en-US" dirty="0" smtClean="0"/>
              <a:t> choices</a:t>
            </a:r>
          </a:p>
          <a:p>
            <a:pPr lvl="1"/>
            <a:r>
              <a:rPr lang="en-US" dirty="0" smtClean="0"/>
              <a:t>Documentation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process</a:t>
            </a:r>
          </a:p>
          <a:p>
            <a:pPr lvl="1"/>
            <a:r>
              <a:rPr lang="en-US" dirty="0" smtClean="0"/>
              <a:t>Defining the problem</a:t>
            </a:r>
          </a:p>
          <a:p>
            <a:pPr lvl="1"/>
            <a:r>
              <a:rPr lang="en-US" dirty="0" smtClean="0"/>
              <a:t>Review of literature</a:t>
            </a:r>
          </a:p>
          <a:p>
            <a:pPr lvl="1"/>
            <a:r>
              <a:rPr lang="en-US" dirty="0" smtClean="0"/>
              <a:t>Formulation of hypothesis</a:t>
            </a:r>
          </a:p>
          <a:p>
            <a:pPr lvl="1"/>
            <a:r>
              <a:rPr lang="en-US" dirty="0" smtClean="0"/>
              <a:t>Developing a research design</a:t>
            </a:r>
          </a:p>
          <a:p>
            <a:pPr lvl="1"/>
            <a:r>
              <a:rPr lang="en-US" dirty="0" smtClean="0"/>
              <a:t>Collection of data</a:t>
            </a:r>
          </a:p>
          <a:p>
            <a:pPr lvl="1"/>
            <a:r>
              <a:rPr lang="en-US" dirty="0" smtClean="0"/>
              <a:t>Analysis of data</a:t>
            </a:r>
          </a:p>
          <a:p>
            <a:pPr lvl="1"/>
            <a:r>
              <a:rPr lang="en-US" dirty="0" smtClean="0"/>
              <a:t>Drawing conclusions</a:t>
            </a:r>
          </a:p>
          <a:p>
            <a:pPr lvl="1"/>
            <a:r>
              <a:rPr lang="en-US" dirty="0" smtClean="0"/>
              <a:t>Replicate the study for </a:t>
            </a:r>
            <a:r>
              <a:rPr lang="en-US" dirty="0" err="1" smtClean="0"/>
              <a:t>generalisation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</a:t>
            </a:r>
          </a:p>
          <a:p>
            <a:pPr lvl="1"/>
            <a:r>
              <a:rPr lang="en-US" dirty="0" smtClean="0"/>
              <a:t>Convenience sampling</a:t>
            </a:r>
          </a:p>
          <a:p>
            <a:pPr lvl="1"/>
            <a:r>
              <a:rPr lang="en-US" dirty="0" smtClean="0"/>
              <a:t>Purposive sampling</a:t>
            </a:r>
          </a:p>
          <a:p>
            <a:pPr lvl="1"/>
            <a:r>
              <a:rPr lang="en-US" dirty="0" err="1" smtClean="0"/>
              <a:t>Judgement</a:t>
            </a:r>
            <a:r>
              <a:rPr lang="en-US" dirty="0" smtClean="0"/>
              <a:t> sampling</a:t>
            </a:r>
          </a:p>
          <a:p>
            <a:pPr lvl="1"/>
            <a:r>
              <a:rPr lang="en-US" dirty="0" smtClean="0"/>
              <a:t>Quota sampling</a:t>
            </a:r>
          </a:p>
          <a:p>
            <a:pPr lvl="1"/>
            <a:r>
              <a:rPr lang="en-US" dirty="0" smtClean="0"/>
              <a:t>Probability method</a:t>
            </a:r>
          </a:p>
          <a:p>
            <a:pPr lvl="2"/>
            <a:r>
              <a:rPr lang="en-US" dirty="0" smtClean="0"/>
              <a:t>Simple random sampling</a:t>
            </a:r>
          </a:p>
          <a:p>
            <a:pPr lvl="2"/>
            <a:r>
              <a:rPr lang="en-US" dirty="0" smtClean="0"/>
              <a:t>Stratified sampling</a:t>
            </a:r>
          </a:p>
          <a:p>
            <a:pPr lvl="2"/>
            <a:r>
              <a:rPr lang="en-US" dirty="0" smtClean="0"/>
              <a:t>Cluster sampling</a:t>
            </a:r>
          </a:p>
          <a:p>
            <a:pPr lvl="2"/>
            <a:r>
              <a:rPr lang="en-US" dirty="0" smtClean="0"/>
              <a:t>Systematic sampling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</a:p>
          <a:p>
            <a:pPr lvl="2"/>
            <a:r>
              <a:rPr lang="en-US" sz="2800" dirty="0" smtClean="0"/>
              <a:t>A set of questions pertaining to the topic under study are compiled and the questionnaire is then mailed to the respondent through mail. </a:t>
            </a:r>
          </a:p>
          <a:p>
            <a:pPr lvl="2"/>
            <a:r>
              <a:rPr lang="en-US" sz="2800" dirty="0" smtClean="0"/>
              <a:t>This method of data collection is particularly used in situations where large number of respondents are to be covered and they are spread over a wide area.</a:t>
            </a:r>
          </a:p>
          <a:p>
            <a:pPr lvl="2"/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260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Research Methodology</vt:lpstr>
      <vt:lpstr>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SUNIL</dc:creator>
  <cp:lastModifiedBy>ss</cp:lastModifiedBy>
  <cp:revision>1</cp:revision>
  <dcterms:created xsi:type="dcterms:W3CDTF">2019-07-13T09:59:27Z</dcterms:created>
  <dcterms:modified xsi:type="dcterms:W3CDTF">2017-05-30T01:05:27Z</dcterms:modified>
</cp:coreProperties>
</file>